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81" r:id="rId4"/>
    <p:sldId id="280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E05A1E"/>
    <a:srgbClr val="D87244"/>
    <a:srgbClr val="C94D2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90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74D45DB-54D3-45B3-9D31-03E4C6C7975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64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502394-4CFC-4728-8C70-786F195FAB6A}" type="slidenum">
              <a:rPr lang="de-DE" smtClean="0">
                <a:latin typeface="Arial" charset="0"/>
                <a:cs typeface="Arial" charset="0"/>
              </a:rPr>
              <a:pPr/>
              <a:t>1</a:t>
            </a:fld>
            <a:endParaRPr lang="de-DE" smtClean="0">
              <a:latin typeface="Arial" charset="0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v-SE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0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44FF5-F5FA-4D31-A2AB-7B8E1E0A219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4641D-F83A-4AAC-9BF9-5E677AE190B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E0C15-DDF6-49FC-8EBA-86D1F1E707A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8DBDE-EE69-4D5A-89F0-A6D1567C86A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4E7C-FBA2-470E-B2F5-08E032AEB9C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34F0-C65C-449A-8B88-FE647D0F23B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1A1B-3262-4F64-BDAC-CFCA3F9DD3B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E74E6-A1BB-4D7F-8AD5-4EC421A2E6D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TIF_Logo_Fußzeile"/>
          <p:cNvPicPr>
            <a:picLocks noChangeAspect="1" noChangeArrowheads="1"/>
          </p:cNvPicPr>
          <p:nvPr userDrawn="1"/>
        </p:nvPicPr>
        <p:blipFill>
          <a:blip r:embed="rId2" cstate="screen">
            <a:extLst/>
          </a:blip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effectLst>
            <a:softEdge rad="12700"/>
          </a:effectLst>
          <a:extLst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67E57-4D42-4F6C-9F79-F018D5A2D78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5D49-549F-40B1-A6DB-536FD3EBD4C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179F830-BED1-4E6C-AEA6-7149B78E2E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orbjorn.lindstrom@turku.f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altteri.tervala@spek.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feld 1"/>
          <p:cNvSpPr txBox="1">
            <a:spLocks noChangeArrowheads="1"/>
          </p:cNvSpPr>
          <p:nvPr/>
        </p:nvSpPr>
        <p:spPr bwMode="auto">
          <a:xfrm>
            <a:off x="899592" y="1052736"/>
            <a:ext cx="74168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i-FI" sz="4800" dirty="0" err="1"/>
              <a:t>Internationalen</a:t>
            </a:r>
            <a:r>
              <a:rPr lang="fi-FI" sz="4800" dirty="0"/>
              <a:t> </a:t>
            </a:r>
            <a:r>
              <a:rPr lang="fi-FI" sz="4800" dirty="0" err="1" smtClean="0"/>
              <a:t>Jugendleiterkommission</a:t>
            </a:r>
            <a:endParaRPr lang="de-DE" sz="4800" dirty="0">
              <a:latin typeface="Arial Black" panose="020B0A04020102020204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2123728" y="26369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err="1" smtClean="0"/>
              <a:t>Torbjörn</a:t>
            </a:r>
            <a:r>
              <a:rPr lang="fi-FI" dirty="0" smtClean="0"/>
              <a:t> Lindström, Helsinki, 9.12.2014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/>
              <a:t>IJLK 91 </a:t>
            </a:r>
            <a:r>
              <a:rPr lang="fi-FI" sz="2500" b="1" dirty="0" err="1" smtClean="0"/>
              <a:t>Echternach</a:t>
            </a:r>
            <a:r>
              <a:rPr lang="fi-FI" sz="2500" b="1" dirty="0" smtClean="0"/>
              <a:t>, Luxemburg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/>
              <a:t>Uusi puheenjohtaja, Jörn-Henrik </a:t>
            </a:r>
            <a:r>
              <a:rPr lang="fi-FI" sz="2500" b="1" dirty="0" err="1" smtClean="0"/>
              <a:t>Kuinke</a:t>
            </a:r>
            <a:r>
              <a:rPr lang="fi-FI" sz="2500" b="1" dirty="0" smtClean="0"/>
              <a:t>, Saksa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/>
              <a:t>IJLK 92, Helsinki, Finland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/>
              <a:t>Selvitetään EU </a:t>
            </a:r>
            <a:r>
              <a:rPr lang="fi-FI" sz="2500" b="1" dirty="0" smtClean="0"/>
              <a:t>rahoituskanavia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/>
              <a:t>Alle 11 </a:t>
            </a:r>
            <a:r>
              <a:rPr lang="fi-FI" sz="2500" b="1" dirty="0" err="1" smtClean="0"/>
              <a:t>vuotiaat</a:t>
            </a:r>
            <a:r>
              <a:rPr lang="fi-FI" sz="2500" b="1" dirty="0" smtClean="0"/>
              <a:t> voivat osallistua kilpailuihin</a:t>
            </a:r>
            <a:endParaRPr lang="fi-FI" sz="2500" b="1" dirty="0" smtClean="0"/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/>
              <a:t>Ensi kesän tapahtuma Puolassa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/>
              <a:t>Suomen karsintakisat Raisiossa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fi-FI" sz="2500" b="1" dirty="0" err="1" smtClean="0"/>
              <a:t>Team</a:t>
            </a:r>
            <a:r>
              <a:rPr lang="fi-FI" sz="2500" b="1" dirty="0" smtClean="0"/>
              <a:t> </a:t>
            </a:r>
            <a:r>
              <a:rPr lang="fi-FI" sz="2500" b="1" dirty="0" err="1" smtClean="0"/>
              <a:t>Åboland</a:t>
            </a:r>
            <a:r>
              <a:rPr lang="fi-FI" sz="2500" b="1" dirty="0" smtClean="0"/>
              <a:t> ja Nummelan VPK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smtClean="0">
                <a:solidFill>
                  <a:schemeClr val="bg1"/>
                </a:solidFill>
              </a:rPr>
              <a:t>IJLK 2014-2015 </a:t>
            </a:r>
            <a:endParaRPr lang="de-DE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>
                <a:solidFill>
                  <a:srgbClr val="000000"/>
                </a:solidFill>
              </a:rPr>
              <a:t>Tuomarikoulutus 25-26.10.2014, </a:t>
            </a:r>
            <a:r>
              <a:rPr lang="fi-FI" sz="2500" b="1" dirty="0" err="1">
                <a:solidFill>
                  <a:srgbClr val="000000"/>
                </a:solidFill>
              </a:rPr>
              <a:t>Linz</a:t>
            </a:r>
            <a:r>
              <a:rPr lang="fi-FI" sz="2500" b="1" dirty="0">
                <a:solidFill>
                  <a:srgbClr val="000000"/>
                </a:solidFill>
              </a:rPr>
              <a:t>, </a:t>
            </a:r>
            <a:r>
              <a:rPr lang="fi-FI" sz="2500" b="1" dirty="0" smtClean="0">
                <a:solidFill>
                  <a:srgbClr val="000000"/>
                </a:solidFill>
              </a:rPr>
              <a:t>Itävalta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>
                <a:solidFill>
                  <a:srgbClr val="000000"/>
                </a:solidFill>
              </a:rPr>
              <a:t>IJLK 93, 17-19.4.2015, </a:t>
            </a:r>
            <a:r>
              <a:rPr lang="fi-FI" sz="2500" b="1" dirty="0" err="1" smtClean="0">
                <a:solidFill>
                  <a:srgbClr val="000000"/>
                </a:solidFill>
              </a:rPr>
              <a:t>Opole</a:t>
            </a:r>
            <a:r>
              <a:rPr lang="fi-FI" sz="2500" b="1" dirty="0" smtClean="0">
                <a:solidFill>
                  <a:srgbClr val="000000"/>
                </a:solidFill>
              </a:rPr>
              <a:t> Puola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>
                <a:solidFill>
                  <a:srgbClr val="000000"/>
                </a:solidFill>
              </a:rPr>
              <a:t>Nuorten leiri ja IJLK 94, 19-25.7.2015, </a:t>
            </a:r>
            <a:r>
              <a:rPr lang="fi-FI" sz="2500" b="1" dirty="0" err="1" smtClean="0">
                <a:solidFill>
                  <a:srgbClr val="000000"/>
                </a:solidFill>
              </a:rPr>
              <a:t>Opole</a:t>
            </a:r>
            <a:r>
              <a:rPr lang="fi-FI" sz="2500" b="1" dirty="0" smtClean="0">
                <a:solidFill>
                  <a:srgbClr val="000000"/>
                </a:solidFill>
              </a:rPr>
              <a:t>, Puola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>
                <a:solidFill>
                  <a:srgbClr val="000000"/>
                </a:solidFill>
              </a:rPr>
              <a:t>IJLK 95, 16-18.10.2015, Portugal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>
                <a:solidFill>
                  <a:srgbClr val="000000"/>
                </a:solidFill>
              </a:rPr>
              <a:t>Nuoriso </a:t>
            </a:r>
            <a:r>
              <a:rPr lang="fi-FI" sz="2500" b="1" dirty="0" err="1" smtClean="0">
                <a:solidFill>
                  <a:srgbClr val="000000"/>
                </a:solidFill>
              </a:rPr>
              <a:t>foorum</a:t>
            </a:r>
            <a:r>
              <a:rPr lang="fi-FI" sz="2500" b="1" dirty="0" smtClean="0">
                <a:solidFill>
                  <a:srgbClr val="000000"/>
                </a:solidFill>
              </a:rPr>
              <a:t> 2016, </a:t>
            </a:r>
            <a:r>
              <a:rPr lang="fi-FI" sz="2500" b="1" dirty="0" err="1" smtClean="0">
                <a:solidFill>
                  <a:srgbClr val="000000"/>
                </a:solidFill>
              </a:rPr>
              <a:t>Trentino</a:t>
            </a:r>
            <a:r>
              <a:rPr lang="fi-FI" sz="2500" b="1" dirty="0" smtClean="0">
                <a:solidFill>
                  <a:srgbClr val="000000"/>
                </a:solidFill>
              </a:rPr>
              <a:t>, Italia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>
                <a:solidFill>
                  <a:srgbClr val="000000"/>
                </a:solidFill>
              </a:rPr>
              <a:t>Aikuisten ja nuorten kisat 2017, </a:t>
            </a:r>
            <a:r>
              <a:rPr lang="fi-FI" sz="2500" b="1" dirty="0" err="1" smtClean="0">
                <a:solidFill>
                  <a:srgbClr val="000000"/>
                </a:solidFill>
              </a:rPr>
              <a:t>Villach</a:t>
            </a:r>
            <a:r>
              <a:rPr lang="fi-FI" sz="2500" b="1" dirty="0" smtClean="0">
                <a:solidFill>
                  <a:srgbClr val="000000"/>
                </a:solidFill>
              </a:rPr>
              <a:t>, </a:t>
            </a:r>
            <a:r>
              <a:rPr lang="fi-FI" sz="2500" b="1" dirty="0" smtClean="0">
                <a:solidFill>
                  <a:srgbClr val="000000"/>
                </a:solidFill>
              </a:rPr>
              <a:t>Itävalta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fi-FI" sz="2500" b="1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>
                <a:solidFill>
                  <a:srgbClr val="000000"/>
                </a:solidFill>
              </a:rPr>
              <a:t>Tiivis yhteistyö mm Saksan ja Englannin kanssa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fi-FI" sz="2500" b="1" dirty="0" smtClean="0">
                <a:solidFill>
                  <a:srgbClr val="000000"/>
                </a:solidFill>
              </a:rPr>
              <a:t>Suunnitelmissa Ruotsi ja Tanska</a:t>
            </a:r>
            <a:endParaRPr lang="fi-FI" sz="2500" b="1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de-DE" sz="2500" b="1" dirty="0">
              <a:solidFill>
                <a:srgbClr val="000000"/>
              </a:solidFill>
            </a:endParaRPr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smtClean="0">
                <a:solidFill>
                  <a:srgbClr val="FFFFFF"/>
                </a:solidFill>
              </a:rPr>
              <a:t>IJLK 2014-2015 </a:t>
            </a:r>
            <a:endParaRPr lang="de-DE" sz="3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25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10"/>
          <p:cNvSpPr>
            <a:spLocks noChangeArrowheads="1"/>
          </p:cNvSpPr>
          <p:nvPr/>
        </p:nvSpPr>
        <p:spPr bwMode="auto">
          <a:xfrm>
            <a:off x="0" y="188913"/>
            <a:ext cx="9144000" cy="1079500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de-DE" sz="4400" b="1" dirty="0" err="1">
                <a:solidFill>
                  <a:schemeClr val="bg1"/>
                </a:solidFill>
              </a:rPr>
              <a:t>Thank</a:t>
            </a:r>
            <a:r>
              <a:rPr lang="de-DE" sz="4400" b="1" dirty="0">
                <a:solidFill>
                  <a:schemeClr val="bg1"/>
                </a:solidFill>
              </a:rPr>
              <a:t> </a:t>
            </a:r>
            <a:r>
              <a:rPr lang="de-DE" sz="4400" b="1" dirty="0" err="1">
                <a:solidFill>
                  <a:schemeClr val="bg1"/>
                </a:solidFill>
              </a:rPr>
              <a:t>You</a:t>
            </a:r>
            <a:r>
              <a:rPr lang="de-DE" sz="4400" b="1" dirty="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40964" name="Picture 9" descr="CTIF_Logo_Fußze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kstiruutu 1"/>
          <p:cNvSpPr txBox="1"/>
          <p:nvPr/>
        </p:nvSpPr>
        <p:spPr>
          <a:xfrm>
            <a:off x="2974403" y="2217638"/>
            <a:ext cx="28937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hlinkClick r:id="rId3"/>
              </a:rPr>
              <a:t>torbjorn.lindstrom@turku.fi</a:t>
            </a:r>
            <a:endParaRPr lang="fi-FI" dirty="0" smtClean="0"/>
          </a:p>
          <a:p>
            <a:r>
              <a:rPr lang="fi-FI" dirty="0" err="1" smtClean="0">
                <a:hlinkClick r:id="rId4"/>
              </a:rPr>
              <a:t>valtteri.tervala@spek.fi</a:t>
            </a:r>
            <a:endParaRPr lang="fi-FI" dirty="0" smtClean="0"/>
          </a:p>
          <a:p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114</Words>
  <Application>Microsoft Office PowerPoint</Application>
  <PresentationFormat>Näytössä katseltava diaesitys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Standarddesign</vt:lpstr>
      <vt:lpstr>PowerPoint-esitys</vt:lpstr>
      <vt:lpstr>PowerPoint-esitys</vt:lpstr>
      <vt:lpstr>PowerPoint-esitys</vt:lpstr>
      <vt:lpstr>PowerPoint-esitys</vt:lpstr>
    </vt:vector>
  </TitlesOfParts>
  <Company>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Multimedia</dc:creator>
  <cp:lastModifiedBy>Lindström Torbjörn</cp:lastModifiedBy>
  <cp:revision>90</cp:revision>
  <dcterms:created xsi:type="dcterms:W3CDTF">2009-06-26T09:10:59Z</dcterms:created>
  <dcterms:modified xsi:type="dcterms:W3CDTF">2014-11-24T09:54:22Z</dcterms:modified>
</cp:coreProperties>
</file>